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6" autoAdjust="0"/>
    <p:restoredTop sz="92387"/>
  </p:normalViewPr>
  <p:slideViewPr>
    <p:cSldViewPr snapToGrid="0">
      <p:cViewPr varScale="1">
        <p:scale>
          <a:sx n="125" d="100"/>
          <a:sy n="125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9E863-34D5-7849-86F2-B884738B9BA3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97496-7156-3A4D-81D7-1AD81F518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80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97496-7156-3A4D-81D7-1AD81F5184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1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02FB09EF-D4A5-488B-A013-BD2552E9B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PearsonR_2013_AK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FA86A174-2078-4793-9B2F-2D3C65DBC3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1/20/23 12:00:15 PM MST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eptember - Daily">
            <a:extLst>
              <a:ext uri="{FF2B5EF4-FFF2-40B4-BE49-F238E27FC236}">
                <a16:creationId xmlns:a16="http://schemas.microsoft.com/office/drawing/2014/main" id="{A3138AA2-E742-4A98-8745-F0E9754E8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E2C218F-EBD8-38D3-4C31-1163C936107E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ED0ED-4E48-057C-E27A-E4F172C5B915}"/>
              </a:ext>
            </a:extLst>
          </p:cNvPr>
          <p:cNvSpPr txBox="1"/>
          <p:nvPr/>
        </p:nvSpPr>
        <p:spPr>
          <a:xfrm>
            <a:off x="5034490" y="337395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﻿﻿-0.327873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October - Daily">
            <a:extLst>
              <a:ext uri="{FF2B5EF4-FFF2-40B4-BE49-F238E27FC236}">
                <a16:creationId xmlns:a16="http://schemas.microsoft.com/office/drawing/2014/main" id="{6D75524F-8663-4F67-8A3E-0493DB9D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976DF1E-215F-A27B-C3C2-627EB73108E9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A6C20-DD54-B66F-96F8-0D2024343316}"/>
              </a:ext>
            </a:extLst>
          </p:cNvPr>
          <p:cNvSpPr txBox="1"/>
          <p:nvPr/>
        </p:nvSpPr>
        <p:spPr>
          <a:xfrm>
            <a:off x="5034490" y="337395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﻿﻿-0.165609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November - Daily">
            <a:extLst>
              <a:ext uri="{FF2B5EF4-FFF2-40B4-BE49-F238E27FC236}">
                <a16:creationId xmlns:a16="http://schemas.microsoft.com/office/drawing/2014/main" id="{BF1D2E93-B22D-4CE8-8C46-FE3D130CF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3F2B20-DE2D-671F-2548-5F08AC138CF2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A0CD3-BE01-EF87-3BB1-4C56F1FDB809}"/>
              </a:ext>
            </a:extLst>
          </p:cNvPr>
          <p:cNvSpPr txBox="1"/>
          <p:nvPr/>
        </p:nvSpPr>
        <p:spPr>
          <a:xfrm>
            <a:off x="5034490" y="33739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﻿﻿-0.0579051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December - Daily">
            <a:extLst>
              <a:ext uri="{FF2B5EF4-FFF2-40B4-BE49-F238E27FC236}">
                <a16:creationId xmlns:a16="http://schemas.microsoft.com/office/drawing/2014/main" id="{977B19E1-00AC-4476-876B-540D7F8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15B2B10-AB81-5E18-F5BA-9BA012FD8A05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57F66-D9E4-90C2-27C0-FC6207CCF1EA}"/>
              </a:ext>
            </a:extLst>
          </p:cNvPr>
          <p:cNvSpPr txBox="1"/>
          <p:nvPr/>
        </p:nvSpPr>
        <p:spPr>
          <a:xfrm>
            <a:off x="5034490" y="337395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﻿-0.251924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January - Hourly">
            <a:extLst>
              <a:ext uri="{FF2B5EF4-FFF2-40B4-BE49-F238E27FC236}">
                <a16:creationId xmlns:a16="http://schemas.microsoft.com/office/drawing/2014/main" id="{95E7D259-2D8B-48E6-A430-24C9521FE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EB2F2D-6A45-5BD4-BD62-8F21F9D39EB3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469D6-F6E4-7493-2972-ACFE9B12E18E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﻿0.117972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February - Hourly">
            <a:extLst>
              <a:ext uri="{FF2B5EF4-FFF2-40B4-BE49-F238E27FC236}">
                <a16:creationId xmlns:a16="http://schemas.microsoft.com/office/drawing/2014/main" id="{97A7C34F-613C-4566-A32D-C3796A0D0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BD2C93B-E8AB-0586-2340-C9E98FEE1421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2B68E-A791-DF47-ABA9-DCA0ADF0F78A}"/>
              </a:ext>
            </a:extLst>
          </p:cNvPr>
          <p:cNvSpPr txBox="1"/>
          <p:nvPr/>
        </p:nvSpPr>
        <p:spPr>
          <a:xfrm>
            <a:off x="5034490" y="337395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﻿0.00592870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March - Hourly">
            <a:extLst>
              <a:ext uri="{FF2B5EF4-FFF2-40B4-BE49-F238E27FC236}">
                <a16:creationId xmlns:a16="http://schemas.microsoft.com/office/drawing/2014/main" id="{DFFFDC59-08D0-4DD0-9356-C925BAA59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0CBBAFC-1364-3B75-4175-3DD2444EBB38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3F688-67AD-A8FB-8C92-263A60315BDD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﻿0.154633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April - Hourly">
            <a:extLst>
              <a:ext uri="{FF2B5EF4-FFF2-40B4-BE49-F238E27FC236}">
                <a16:creationId xmlns:a16="http://schemas.microsoft.com/office/drawing/2014/main" id="{2E11813D-522F-4045-B543-75F170FA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FF875F5-597F-ABA7-A1C2-725F946F1E85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D11B3-A914-4C41-2C0D-46967C4335F2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﻿0.290336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May - Hourly">
            <a:extLst>
              <a:ext uri="{FF2B5EF4-FFF2-40B4-BE49-F238E27FC236}">
                <a16:creationId xmlns:a16="http://schemas.microsoft.com/office/drawing/2014/main" id="{E6A96665-49DD-47E0-84EC-B760A38AD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E9439C8-41A5-20FA-EECE-A5FE47C36D95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C5C39-1072-61D7-704A-DF76E901A5B7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﻿﻿0.207242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June - Hourly">
            <a:extLst>
              <a:ext uri="{FF2B5EF4-FFF2-40B4-BE49-F238E27FC236}">
                <a16:creationId xmlns:a16="http://schemas.microsoft.com/office/drawing/2014/main" id="{DEDC6B15-8A79-4257-8630-ADB726BE4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8AC235F-17B3-F00E-3F8D-1AC8E54C3C05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E51ED-187B-B0B9-A55B-2EE8C661B7DD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﻿﻿0.463662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January - Daily">
            <a:extLst>
              <a:ext uri="{FF2B5EF4-FFF2-40B4-BE49-F238E27FC236}">
                <a16:creationId xmlns:a16="http://schemas.microsoft.com/office/drawing/2014/main" id="{C3A50CD4-6391-41D3-9BB2-471A1A15A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6E6ABBD-8498-1DBC-E94D-CD631D9CEF44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AE65B-0607-B1C4-C9A2-9D5119981447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﻿0.284717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July - Hourly">
            <a:extLst>
              <a:ext uri="{FF2B5EF4-FFF2-40B4-BE49-F238E27FC236}">
                <a16:creationId xmlns:a16="http://schemas.microsoft.com/office/drawing/2014/main" id="{4A0E6189-4904-4BD2-941F-F2D7124C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61D4286-EE8D-CEAD-6C45-F8F1DAE36DF1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37426-BD1C-7015-6B15-F043314EE8FF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﻿﻿0.358464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August - Hourly">
            <a:extLst>
              <a:ext uri="{FF2B5EF4-FFF2-40B4-BE49-F238E27FC236}">
                <a16:creationId xmlns:a16="http://schemas.microsoft.com/office/drawing/2014/main" id="{D97952AE-0EE1-49A0-8567-E44D18E7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6DB0255-E484-93B7-5DD2-E7EC5846410B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FCF02-E1B7-14AC-B909-67F10A04D630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﻿0.400384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September - Hourly">
            <a:extLst>
              <a:ext uri="{FF2B5EF4-FFF2-40B4-BE49-F238E27FC236}">
                <a16:creationId xmlns:a16="http://schemas.microsoft.com/office/drawing/2014/main" id="{9BF572AF-BAD4-47CC-A252-BB4EB789E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53B9A57-A595-5DB3-CA6A-FD008781CD3B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639F1-1FAE-0D3D-8922-CF5C8C3A3C26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﻿﻿0.243700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October - Hourly">
            <a:extLst>
              <a:ext uri="{FF2B5EF4-FFF2-40B4-BE49-F238E27FC236}">
                <a16:creationId xmlns:a16="http://schemas.microsoft.com/office/drawing/2014/main" id="{E94F88E4-1088-4A18-A29B-8AED6148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63425CC-9C4C-41BF-45DE-11E024988E03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8F5ED-5E8A-A8F4-74B3-FDFC082F026D}"/>
              </a:ext>
            </a:extLst>
          </p:cNvPr>
          <p:cNvSpPr txBox="1"/>
          <p:nvPr/>
        </p:nvSpPr>
        <p:spPr>
          <a:xfrm>
            <a:off x="5034490" y="337395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﻿0.0388513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November - Hourly">
            <a:extLst>
              <a:ext uri="{FF2B5EF4-FFF2-40B4-BE49-F238E27FC236}">
                <a16:creationId xmlns:a16="http://schemas.microsoft.com/office/drawing/2014/main" id="{B60BD3F8-C839-46DF-9660-9FA8B43AE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4918D83-14F8-C6F7-864F-FEF204BAAC11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B4F10F-F492-2EF5-1690-69B597F713EF}"/>
              </a:ext>
            </a:extLst>
          </p:cNvPr>
          <p:cNvSpPr txBox="1"/>
          <p:nvPr/>
        </p:nvSpPr>
        <p:spPr>
          <a:xfrm>
            <a:off x="5034490" y="33739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﻿-0.0158006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December - Hourly">
            <a:extLst>
              <a:ext uri="{FF2B5EF4-FFF2-40B4-BE49-F238E27FC236}">
                <a16:creationId xmlns:a16="http://schemas.microsoft.com/office/drawing/2014/main" id="{48389AE2-DC39-4B84-B047-754F66BD6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FF21896-E573-2655-D379-2A0E81B9C087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48ED0-C066-5BB1-2A3A-44D3805A63D8}"/>
              </a:ext>
            </a:extLst>
          </p:cNvPr>
          <p:cNvSpPr txBox="1"/>
          <p:nvPr/>
        </p:nvSpPr>
        <p:spPr>
          <a:xfrm>
            <a:off x="5034490" y="33739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﻿﻿-0.0589036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2013 - Daily">
            <a:extLst>
              <a:ext uri="{FF2B5EF4-FFF2-40B4-BE49-F238E27FC236}">
                <a16:creationId xmlns:a16="http://schemas.microsoft.com/office/drawing/2014/main" id="{9F3E33A9-98C3-4634-A914-B5ECF1040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525F41F-2DC5-E27C-CDAE-1A22E116C93A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D9BAE-5B0A-5EA4-4232-647DDA44C983}"/>
              </a:ext>
            </a:extLst>
          </p:cNvPr>
          <p:cNvSpPr txBox="1"/>
          <p:nvPr/>
        </p:nvSpPr>
        <p:spPr>
          <a:xfrm>
            <a:off x="5034490" y="337395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﻿-0.469994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2013 - Hourly">
            <a:extLst>
              <a:ext uri="{FF2B5EF4-FFF2-40B4-BE49-F238E27FC236}">
                <a16:creationId xmlns:a16="http://schemas.microsoft.com/office/drawing/2014/main" id="{933F5879-2540-4E07-A49E-437B412D6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E33BD65-470C-3DCC-A8E3-C405B52974B6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BF358-3D66-AFB6-D4F9-77A87306729B}"/>
              </a:ext>
            </a:extLst>
          </p:cNvPr>
          <p:cNvSpPr txBox="1"/>
          <p:nvPr/>
        </p:nvSpPr>
        <p:spPr>
          <a:xfrm>
            <a:off x="5034490" y="33739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﻿-0.0701493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February - Daily">
            <a:extLst>
              <a:ext uri="{FF2B5EF4-FFF2-40B4-BE49-F238E27FC236}">
                <a16:creationId xmlns:a16="http://schemas.microsoft.com/office/drawing/2014/main" id="{A6AF0AEB-A44C-4E59-B636-68BEB71B0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6206E3C-4E0F-3988-373A-06B49663AC92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4BB67-3F39-E6F2-3009-DC26CDDCF89F}"/>
              </a:ext>
            </a:extLst>
          </p:cNvPr>
          <p:cNvSpPr txBox="1"/>
          <p:nvPr/>
        </p:nvSpPr>
        <p:spPr>
          <a:xfrm>
            <a:off x="5034490" y="337395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﻿﻿0.0314635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March - Daily">
            <a:extLst>
              <a:ext uri="{FF2B5EF4-FFF2-40B4-BE49-F238E27FC236}">
                <a16:creationId xmlns:a16="http://schemas.microsoft.com/office/drawing/2014/main" id="{FEAC79FB-6636-401C-9590-14F2FE82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6" y="0"/>
            <a:ext cx="10283027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52C3293-393F-39B5-C010-AFA5A207B4C6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853B7-B232-1640-3E36-93C7B71799F3}"/>
              </a:ext>
            </a:extLst>
          </p:cNvPr>
          <p:cNvSpPr txBox="1"/>
          <p:nvPr/>
        </p:nvSpPr>
        <p:spPr>
          <a:xfrm>
            <a:off x="5034490" y="337395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﻿﻿-0.327760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April - Daily">
            <a:extLst>
              <a:ext uri="{FF2B5EF4-FFF2-40B4-BE49-F238E27FC236}">
                <a16:creationId xmlns:a16="http://schemas.microsoft.com/office/drawing/2014/main" id="{C293BD6A-FF09-477C-9F1D-A199202B2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F9E93A0-D4F7-113E-735E-29ED968CC535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F91C7-31D3-4C06-9D0D-444EDA627C57}"/>
              </a:ext>
            </a:extLst>
          </p:cNvPr>
          <p:cNvSpPr txBox="1"/>
          <p:nvPr/>
        </p:nvSpPr>
        <p:spPr>
          <a:xfrm>
            <a:off x="5034490" y="337395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﻿﻿-0.212493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May - Daily">
            <a:extLst>
              <a:ext uri="{FF2B5EF4-FFF2-40B4-BE49-F238E27FC236}">
                <a16:creationId xmlns:a16="http://schemas.microsoft.com/office/drawing/2014/main" id="{827A02C3-FA7D-4F7C-BFAD-5024DA7D9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C6D0F1D-22A0-5C3A-268F-44F72D1823E8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7D2D1-5C21-6F4F-69B0-3826943E4769}"/>
              </a:ext>
            </a:extLst>
          </p:cNvPr>
          <p:cNvSpPr txBox="1"/>
          <p:nvPr/>
        </p:nvSpPr>
        <p:spPr>
          <a:xfrm>
            <a:off x="5034490" y="337395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﻿﻿0.0423061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June - Daily">
            <a:extLst>
              <a:ext uri="{FF2B5EF4-FFF2-40B4-BE49-F238E27FC236}">
                <a16:creationId xmlns:a16="http://schemas.microsoft.com/office/drawing/2014/main" id="{CF64B451-53B8-4031-9A69-DBC63611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9F36943-4B4B-7538-C6B9-17D156A70C2F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BD23E-EFDF-E5BC-4A18-7D9C51C863B3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﻿﻿0.171254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July - Daily">
            <a:extLst>
              <a:ext uri="{FF2B5EF4-FFF2-40B4-BE49-F238E27FC236}">
                <a16:creationId xmlns:a16="http://schemas.microsoft.com/office/drawing/2014/main" id="{ABA8D8C4-D9BC-4199-A4AF-43C12F17C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2129B3B-2D89-9A81-AF47-A05687FD8082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6211A-CBD1-7E24-A932-F501D8D73333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﻿﻿0.473581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August - Daily">
            <a:extLst>
              <a:ext uri="{FF2B5EF4-FFF2-40B4-BE49-F238E27FC236}">
                <a16:creationId xmlns:a16="http://schemas.microsoft.com/office/drawing/2014/main" id="{5610EAAB-D146-40B5-A2EB-5CD7416B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99" y="0"/>
            <a:ext cx="1014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DE7E54A-E2C6-843F-986B-321167BC9B45}"/>
              </a:ext>
            </a:extLst>
          </p:cNvPr>
          <p:cNvSpPr/>
          <p:nvPr/>
        </p:nvSpPr>
        <p:spPr>
          <a:xfrm>
            <a:off x="4949073" y="3487915"/>
            <a:ext cx="141402" cy="1414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53C50-8500-5503-3701-72DCD93B3F08}"/>
              </a:ext>
            </a:extLst>
          </p:cNvPr>
          <p:cNvSpPr txBox="1"/>
          <p:nvPr/>
        </p:nvSpPr>
        <p:spPr>
          <a:xfrm>
            <a:off x="5034490" y="33739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﻿﻿0.312117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76</Words>
  <Application>Microsoft Macintosh PowerPoint</Application>
  <PresentationFormat>Widescreen</PresentationFormat>
  <Paragraphs>29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PearsonR_2013_AK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PearsonR_2013_AK</dc:title>
  <dc:creator/>
  <cp:lastModifiedBy>Clark, Caitlyn</cp:lastModifiedBy>
  <cp:revision>1</cp:revision>
  <dcterms:created xsi:type="dcterms:W3CDTF">2023-01-20T19:00:18Z</dcterms:created>
  <dcterms:modified xsi:type="dcterms:W3CDTF">2023-01-20T19:53:18Z</dcterms:modified>
</cp:coreProperties>
</file>